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260" r:id="rId2"/>
    <p:sldId id="257" r:id="rId3"/>
    <p:sldId id="256" r:id="rId4"/>
    <p:sldId id="261" r:id="rId5"/>
    <p:sldId id="258" r:id="rId6"/>
    <p:sldId id="331" r:id="rId7"/>
    <p:sldId id="330" r:id="rId8"/>
    <p:sldId id="317" r:id="rId9"/>
    <p:sldId id="318" r:id="rId10"/>
    <p:sldId id="329" r:id="rId11"/>
    <p:sldId id="333" r:id="rId12"/>
    <p:sldId id="271" r:id="rId13"/>
    <p:sldId id="280" r:id="rId14"/>
    <p:sldId id="334" r:id="rId15"/>
    <p:sldId id="336" r:id="rId16"/>
    <p:sldId id="323" r:id="rId17"/>
    <p:sldId id="335" r:id="rId18"/>
    <p:sldId id="348" r:id="rId19"/>
    <p:sldId id="304" r:id="rId20"/>
    <p:sldId id="302" r:id="rId21"/>
    <p:sldId id="337" r:id="rId22"/>
    <p:sldId id="338" r:id="rId23"/>
    <p:sldId id="305" r:id="rId24"/>
    <p:sldId id="327" r:id="rId25"/>
    <p:sldId id="307" r:id="rId26"/>
    <p:sldId id="275" r:id="rId27"/>
    <p:sldId id="279" r:id="rId28"/>
    <p:sldId id="281" r:id="rId29"/>
    <p:sldId id="341" r:id="rId30"/>
    <p:sldId id="342" r:id="rId31"/>
    <p:sldId id="282" r:id="rId32"/>
    <p:sldId id="343" r:id="rId33"/>
    <p:sldId id="283" r:id="rId34"/>
    <p:sldId id="344" r:id="rId35"/>
    <p:sldId id="345" r:id="rId36"/>
    <p:sldId id="284" r:id="rId37"/>
    <p:sldId id="350" r:id="rId38"/>
    <p:sldId id="351" r:id="rId39"/>
    <p:sldId id="349" r:id="rId40"/>
    <p:sldId id="352" r:id="rId41"/>
    <p:sldId id="285" r:id="rId42"/>
    <p:sldId id="286" r:id="rId43"/>
    <p:sldId id="274" r:id="rId44"/>
    <p:sldId id="292" r:id="rId45"/>
    <p:sldId id="293" r:id="rId46"/>
    <p:sldId id="295" r:id="rId47"/>
    <p:sldId id="296" r:id="rId48"/>
    <p:sldId id="297" r:id="rId49"/>
    <p:sldId id="324" r:id="rId50"/>
    <p:sldId id="273" r:id="rId51"/>
    <p:sldId id="328" r:id="rId52"/>
    <p:sldId id="287" r:id="rId53"/>
    <p:sldId id="259" r:id="rId54"/>
    <p:sldId id="262" r:id="rId55"/>
    <p:sldId id="309" r:id="rId56"/>
    <p:sldId id="310" r:id="rId57"/>
    <p:sldId id="311" r:id="rId58"/>
    <p:sldId id="312" r:id="rId59"/>
    <p:sldId id="315" r:id="rId60"/>
    <p:sldId id="313" r:id="rId61"/>
    <p:sldId id="314" r:id="rId62"/>
    <p:sldId id="316" r:id="rId63"/>
    <p:sldId id="320" r:id="rId64"/>
    <p:sldId id="276" r:id="rId65"/>
    <p:sldId id="266" r:id="rId66"/>
    <p:sldId id="277" r:id="rId67"/>
    <p:sldId id="267" r:id="rId68"/>
  </p:sldIdLst>
  <p:sldSz cx="18288000" cy="10287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MS Mincho" panose="02020609040205080304" pitchFamily="49" charset="-128"/>
      <p:regular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2515" autoAdjust="0"/>
  </p:normalViewPr>
  <p:slideViewPr>
    <p:cSldViewPr>
      <p:cViewPr varScale="1">
        <p:scale>
          <a:sx n="57" d="100"/>
          <a:sy n="57" d="100"/>
        </p:scale>
        <p:origin x="1536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20C-4691-AEF2-2E78BF640738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732065376"/>
        <c:axId val="-732072992"/>
      </c:barChart>
      <c:catAx>
        <c:axId val="-732065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32072992"/>
        <c:crosses val="autoZero"/>
        <c:auto val="1"/>
        <c:lblAlgn val="ctr"/>
        <c:lblOffset val="100"/>
        <c:noMultiLvlLbl val="0"/>
      </c:catAx>
      <c:valAx>
        <c:axId val="-73207299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732065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</a:p>
          <a:p>
            <a:endParaRPr lang="en-US" baseline="0" dirty="0"/>
          </a:p>
          <a:p>
            <a:r>
              <a:rPr lang="en-US" baseline="0" dirty="0"/>
              <a:t>Data </a:t>
            </a:r>
            <a:r>
              <a:rPr lang="en-US" baseline="0" dirty="0" err="1"/>
              <a:t>phân</a:t>
            </a:r>
            <a:r>
              <a:rPr lang="en-US" baseline="0" dirty="0"/>
              <a:t> </a:t>
            </a:r>
            <a:r>
              <a:rPr lang="en-US" baseline="0" dirty="0" err="1"/>
              <a:t>tán</a:t>
            </a:r>
            <a:r>
              <a:rPr lang="en-US" baseline="0" dirty="0"/>
              <a:t>, </a:t>
            </a:r>
            <a:r>
              <a:rPr lang="en-US" baseline="0" dirty="0" err="1"/>
              <a:t>mỗi</a:t>
            </a:r>
            <a:r>
              <a:rPr lang="en-US" baseline="0" dirty="0"/>
              <a:t> </a:t>
            </a:r>
            <a:r>
              <a:rPr lang="en-US" baseline="0" dirty="0" err="1"/>
              <a:t>lần</a:t>
            </a:r>
            <a:r>
              <a:rPr lang="en-US" baseline="0" dirty="0"/>
              <a:t> post </a:t>
            </a:r>
            <a:r>
              <a:rPr lang="en-US" baseline="0" dirty="0" err="1"/>
              <a:t>lên</a:t>
            </a:r>
            <a:r>
              <a:rPr lang="en-US" baseline="0" dirty="0"/>
              <a:t> </a:t>
            </a:r>
            <a:r>
              <a:rPr lang="en-US" baseline="0" dirty="0" err="1"/>
              <a:t>chỉ</a:t>
            </a:r>
            <a:r>
              <a:rPr lang="en-US" baseline="0" dirty="0"/>
              <a:t> post dc thông tin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, </a:t>
            </a:r>
            <a:r>
              <a:rPr lang="en-US" baseline="0" dirty="0" err="1"/>
              <a:t>ko</a:t>
            </a:r>
            <a:r>
              <a:rPr lang="en-US" baseline="0" dirty="0"/>
              <a:t> </a:t>
            </a:r>
            <a:r>
              <a:rPr lang="en-US" baseline="0" dirty="0" err="1"/>
              <a:t>cụ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(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phòng</a:t>
            </a:r>
            <a:r>
              <a:rPr lang="en-US" baseline="0" dirty="0"/>
              <a:t>,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bao</a:t>
            </a:r>
            <a:r>
              <a:rPr lang="en-US" baseline="0" dirty="0"/>
              <a:t> </a:t>
            </a:r>
            <a:r>
              <a:rPr lang="en-US" baseline="0" dirty="0" err="1"/>
              <a:t>nhiêu</a:t>
            </a:r>
            <a:r>
              <a:rPr lang="en-US" baseline="0" dirty="0"/>
              <a:t> </a:t>
            </a:r>
            <a:r>
              <a:rPr lang="en-US" baseline="0" dirty="0" err="1"/>
              <a:t>người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dc</a:t>
            </a:r>
            <a:r>
              <a:rPr lang="en-US" baseline="0" dirty="0" smtClean="0"/>
              <a:t>…)</a:t>
            </a:r>
          </a:p>
          <a:p>
            <a:r>
              <a:rPr lang="en-US" baseline="0" dirty="0" smtClean="0"/>
              <a:t>FU </a:t>
            </a:r>
            <a:r>
              <a:rPr lang="en-US" baseline="0" dirty="0" err="1" smtClean="0"/>
              <a:t>Hòa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Lạc</a:t>
            </a:r>
            <a:r>
              <a:rPr lang="en-US" baseline="0" dirty="0" smtClean="0"/>
              <a:t>, Pass KTX </a:t>
            </a:r>
            <a:r>
              <a:rPr lang="en-US" baseline="0" dirty="0" err="1" smtClean="0"/>
              <a:t>Tro</a:t>
            </a:r>
            <a:r>
              <a:rPr lang="en-US" baseline="0" dirty="0" smtClean="0"/>
              <a:t>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7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svg"/><Relationship Id="rId4" Type="http://schemas.openxmlformats.org/officeDocument/2006/relationships/image" Target="../media/image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9.svg"/><Relationship Id="rId7" Type="http://schemas.openxmlformats.org/officeDocument/2006/relationships/image" Target="../media/image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9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01000" y="8707566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086100"/>
            <a:ext cx="9601200" cy="52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21348" y="596636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0" y="2325532"/>
            <a:ext cx="9422534" cy="703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324100"/>
            <a:ext cx="5970640" cy="351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38" y="6636749"/>
            <a:ext cx="5970640" cy="272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F4FA1F-B90A-BDF6-29C7-96E151802AC0}"/>
              </a:ext>
            </a:extLst>
          </p:cNvPr>
          <p:cNvSpPr txBox="1"/>
          <p:nvPr/>
        </p:nvSpPr>
        <p:spPr>
          <a:xfrm>
            <a:off x="13628358" y="95861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B4B1FC-24E0-514E-D9A5-5F4BAB9D9F0A}"/>
              </a:ext>
            </a:extLst>
          </p:cNvPr>
          <p:cNvSpPr txBox="1"/>
          <p:nvPr/>
        </p:nvSpPr>
        <p:spPr>
          <a:xfrm>
            <a:off x="5405780" y="9586132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100" y="87249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3482" y="8828696"/>
            <a:ext cx="1211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chemeClr val="accent6">
                    <a:lumMod val="75000"/>
                  </a:schemeClr>
                </a:solidFill>
              </a:rPr>
              <a:t>Supervisor contacts to Staffs to collect requirement (08/09/2022)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183B1BA-5064-43AC-29EF-0CC97B8D9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718" y="1752600"/>
            <a:ext cx="1243056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8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8699" y="8178457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23241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400" y="8662616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8" y="2062978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6978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34606" y="7582062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34606" y="652153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34606" y="445143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38071" y="5460997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34606" y="339090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65308"/>
            <a:ext cx="2781106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Use Case: </a:t>
            </a:r>
            <a:r>
              <a:rPr lang="en-US" sz="3600" b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19" name="Straight Connector 18"/>
          <p:cNvCxnSpPr>
            <a:cxnSpLocks/>
            <a:endCxn id="17" idx="1"/>
          </p:cNvCxnSpPr>
          <p:nvPr/>
        </p:nvCxnSpPr>
        <p:spPr>
          <a:xfrm flipV="1">
            <a:off x="3165571" y="3712775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16" idx="1"/>
          </p:cNvCxnSpPr>
          <p:nvPr/>
        </p:nvCxnSpPr>
        <p:spPr>
          <a:xfrm>
            <a:off x="3165571" y="5782872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15" idx="1"/>
          </p:cNvCxnSpPr>
          <p:nvPr/>
        </p:nvCxnSpPr>
        <p:spPr>
          <a:xfrm flipH="1">
            <a:off x="3165571" y="4773308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14" idx="1"/>
          </p:cNvCxnSpPr>
          <p:nvPr/>
        </p:nvCxnSpPr>
        <p:spPr>
          <a:xfrm flipH="1" flipV="1">
            <a:off x="3165571" y="5782872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13" idx="1"/>
          </p:cNvCxnSpPr>
          <p:nvPr/>
        </p:nvCxnSpPr>
        <p:spPr>
          <a:xfrm flipH="1" flipV="1">
            <a:off x="3165571" y="5782872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35" y="3238500"/>
            <a:ext cx="11928863" cy="6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95921"/>
            <a:ext cx="11669711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714940A-2EEB-9F45-D8CC-A68AEF62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000500"/>
            <a:ext cx="1364170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1026" name="Picture 2" descr="C:\Users\Admin\AppData\Local\ZaloPC\2288555495014947768\ZaloDownloads\picture\4144768596023720703_group\z3993870320170_a844f53112fbd6a15ca133c9a74d17f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534189"/>
            <a:ext cx="11201400" cy="63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31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2050" name="Picture 2" descr="C:\Users\Admin\AppData\Local\ZaloPC\2288555495014947768\ZaloDownloads\picture\4144768596023720703_group\z3993871465237_3d2b8fb6819c7aec4bbdb1aff938cff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81720"/>
            <a:ext cx="11125200" cy="626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237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3074" name="Picture 2" descr="C:\Users\Admin\AppData\Local\ZaloPC\2288555495014947768\ZaloDownloads\picture\4144768596023720703_group\z3993872391576_784f1d6a17585397d114f60c04b08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482" y="3543300"/>
            <a:ext cx="10821343" cy="611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47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4098" name="Picture 2" descr="C:\Users\Admin\AppData\Local\ZaloPC\2288555495014947768\ZaloDownloads\picture\4144768596023720703_group\z3993873666929_258e24c57faaaa8208b6e26729c162d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486" y="3467100"/>
            <a:ext cx="11188014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</a:t>
            </a:r>
            <a:r>
              <a:rPr lang="en-GB" sz="2800">
                <a:solidFill>
                  <a:schemeClr val="accent6">
                    <a:lumMod val="75000"/>
                  </a:schemeClr>
                </a:solidFill>
              </a:rPr>
              <a:t>Miller’s Law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Website is responsive on most of screen sizes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2F8897-5998-C256-D2D7-19753F0BD374}"/>
              </a:ext>
            </a:extLst>
          </p:cNvPr>
          <p:cNvSpPr txBox="1"/>
          <p:nvPr/>
        </p:nvSpPr>
        <p:spPr>
          <a:xfrm>
            <a:off x="12268200" y="96393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200" y="4681697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xmlns="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xmlns="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5122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8872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10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ike icon (png symbol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2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800" y="25527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Like icon (png symbol)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91800" y="5668855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4653</TotalTime>
  <Words>1753</Words>
  <Application>Microsoft Office PowerPoint</Application>
  <PresentationFormat>Custom</PresentationFormat>
  <Paragraphs>528</Paragraphs>
  <Slides>67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Calibri</vt:lpstr>
      <vt:lpstr>MS Mincho</vt:lpstr>
      <vt:lpstr>Times New Roman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Microsoft account</cp:lastModifiedBy>
  <cp:revision>139</cp:revision>
  <dcterms:created xsi:type="dcterms:W3CDTF">2006-08-16T00:00:00Z</dcterms:created>
  <dcterms:modified xsi:type="dcterms:W3CDTF">2022-12-27T23:25:55Z</dcterms:modified>
  <dc:identifier>DAFVSYyMXSo</dc:identifier>
</cp:coreProperties>
</file>